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Carmen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在准备学校的弗拉门戈舞蹈表演时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与竞争对手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Aina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之间发生的故事。尽管自己在试演中遇到一些问题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Carmen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还是帮助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Aina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借给她舞鞋以及自己的幸运物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展现了友谊的力量。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836712"/>
            <a:ext cx="10634943" cy="1397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a flamenco show called The Spanish Doll at Carmen Garza’s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had been training hard all week and really wanted the lead role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at her family’s store,her mother gave her a pair of new flamenco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put them on and started dancing,not caring if anyone saw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Then,Aina Soto walked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also auditioned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lead role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Aina wished Carmen good luck and left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Carmen did not understand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would Aina be so nice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morning,Carmen’s mother gave her a beautiful hair comb from her aunt,Tia Zelda,a famous flamenco dancer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wore it for good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4740"/>
            <a:ext cx="11485848" cy="42724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audition,Carmen was nervous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tried her best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danced carefully,but she missed a few beats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still felt proud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自豪的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her dancing and didn’t care that her new shoes had rubbed her feet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audition,Carmen saw Aina sitting outside and crying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flamenco shoes were broken and she couldn’t audition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took off her shoes and gave Aina her new shoes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even gave her Tia Zelda’s comb and put it into Aina’s hair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green stones in the comb matched Aina’s eyes so well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Aina looked so beautiful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thought that Aina would be a great Spanish doll and hoped her dreams came true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Carmen feel when she heard Aina wish her good luck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Disgusted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意外的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Carmen did not understand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would Aina be so nice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的祝福感到意外。故选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39949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Carmen’s audition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nervous but she didn’t miss any beats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not nervous and she did her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missed a few beats but she was proud of her dancing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missed a few beats because of her shoes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 was nervous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tried her best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danced carefully, but she missed a few beats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still felt 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自豪的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her dancing and didn’t care that her new shoes had rubbed her feet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虽然在试演中错过了一些节拍，但她对自己的表演依然感到自豪。故选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40974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may be the relationship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Carmen and Aina after the audition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stopped talking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became better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didn’t see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became rivals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lead role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把自己的鞋子和发饰借给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的行为显示出她的善良和无私，双方的关系应该有所改善，因此可能成为更好的朋友。故选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5411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the lead role in a show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kindness,a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difference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flamenco show is a good activity for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important in our lives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36712"/>
            <a:ext cx="3720040" cy="488416"/>
          </a:xfrm>
          <a:prstGeom prst="rect">
            <a:avLst/>
          </a:prstGeom>
        </p:spPr>
      </p:pic>
      <p:sp>
        <p:nvSpPr>
          <p:cNvPr id="6" name="内容占位符 5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主旨大意题。通读全文可知，故事主要围绕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Carmen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在关键时刻选择帮助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而展开，这种小小的善举将产生巨大的影响，诠释了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举手之劳，影响深远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的道理。故选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2701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